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94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15900" y="1103313"/>
            <a:ext cx="8699499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complétez avec le verbe auxiliaire être</a:t>
            </a:r>
          </a:p>
          <a:p>
            <a:pPr algn="ctr"/>
            <a:r>
              <a:rPr lang="fr-FR" sz="2400" dirty="0" smtClean="0">
                <a:solidFill>
                  <a:schemeClr val="bg1"/>
                </a:solidFill>
                <a:latin typeface="Kristen ITC" pitchFamily="66" charset="0"/>
              </a:rPr>
              <a:t>(il n’est pas nécessaire de copier toute la phrase)</a:t>
            </a:r>
            <a:endParaRPr lang="fr-FR" sz="24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17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98" y="4572000"/>
            <a:ext cx="2830319" cy="2362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0428" y="2249031"/>
            <a:ext cx="8458200" cy="2246769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Je ______ née le 17 mai.</a:t>
            </a: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Tu ____ sorti hier soir ?</a:t>
            </a: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Mes amis _____ venus me voir à l’hôpital.</a:t>
            </a: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Il ____ mort en 2003.</a:t>
            </a:r>
          </a:p>
          <a:p>
            <a:pPr marL="514350" indent="-514350" algn="ctr">
              <a:buAutoNum type="arabicPeriod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Est-ce que vous _____ allées à la fête ?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4199" y="5060602"/>
            <a:ext cx="5603873" cy="138499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ctr">
              <a:buAutoNum type="arabicPeriod" startAt="6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Nous nous ______ lavés.</a:t>
            </a:r>
          </a:p>
          <a:p>
            <a:pPr marL="514350" indent="-514350" algn="ctr">
              <a:buAutoNum type="arabicPeriod" startAt="6"/>
            </a:pP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Je me _____ regardée avant de quitter la maison.</a:t>
            </a:r>
            <a:endParaRPr lang="fr-FR" sz="28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74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35</cp:revision>
  <dcterms:created xsi:type="dcterms:W3CDTF">2011-09-14T23:22:57Z</dcterms:created>
  <dcterms:modified xsi:type="dcterms:W3CDTF">2011-11-17T11:49:26Z</dcterms:modified>
</cp:coreProperties>
</file>